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1867DF1-00F6-431C-9E77-D955624C9E7E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0BAE8BB-F5C1-4DE7-97E9-2169E0BA022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58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7DF1-00F6-431C-9E77-D955624C9E7E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E8BB-F5C1-4DE7-97E9-2169E0BA0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28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7DF1-00F6-431C-9E77-D955624C9E7E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E8BB-F5C1-4DE7-97E9-2169E0BA022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40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7DF1-00F6-431C-9E77-D955624C9E7E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E8BB-F5C1-4DE7-97E9-2169E0BA022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30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7DF1-00F6-431C-9E77-D955624C9E7E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E8BB-F5C1-4DE7-97E9-2169E0BA0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9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7DF1-00F6-431C-9E77-D955624C9E7E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E8BB-F5C1-4DE7-97E9-2169E0BA022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59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7DF1-00F6-431C-9E77-D955624C9E7E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E8BB-F5C1-4DE7-97E9-2169E0BA022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06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7DF1-00F6-431C-9E77-D955624C9E7E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E8BB-F5C1-4DE7-97E9-2169E0BA022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59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7DF1-00F6-431C-9E77-D955624C9E7E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E8BB-F5C1-4DE7-97E9-2169E0BA022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37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7DF1-00F6-431C-9E77-D955624C9E7E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E8BB-F5C1-4DE7-97E9-2169E0BA0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3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7DF1-00F6-431C-9E77-D955624C9E7E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E8BB-F5C1-4DE7-97E9-2169E0BA022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3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7DF1-00F6-431C-9E77-D955624C9E7E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E8BB-F5C1-4DE7-97E9-2169E0BA0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85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7DF1-00F6-431C-9E77-D955624C9E7E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E8BB-F5C1-4DE7-97E9-2169E0BA022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42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7DF1-00F6-431C-9E77-D955624C9E7E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E8BB-F5C1-4DE7-97E9-2169E0BA022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74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7DF1-00F6-431C-9E77-D955624C9E7E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E8BB-F5C1-4DE7-97E9-2169E0BA0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05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7DF1-00F6-431C-9E77-D955624C9E7E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E8BB-F5C1-4DE7-97E9-2169E0BA022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31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7DF1-00F6-431C-9E77-D955624C9E7E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E8BB-F5C1-4DE7-97E9-2169E0BA0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40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867DF1-00F6-431C-9E77-D955624C9E7E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BAE8BB-F5C1-4DE7-97E9-2169E0BA0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234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6209" y="1643269"/>
            <a:ext cx="6711858" cy="2538525"/>
          </a:xfrm>
        </p:spPr>
        <p:txBody>
          <a:bodyPr/>
          <a:lstStyle/>
          <a:p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r>
              <a:rPr lang="ru-RU" sz="3600" b="1" dirty="0"/>
              <a:t>Семейный клуб как форма оптимизации детско-родительских отношений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21197" y="4181794"/>
            <a:ext cx="6815669" cy="1320802"/>
          </a:xfrm>
        </p:spPr>
        <p:txBody>
          <a:bodyPr>
            <a:normAutofit lnSpcReduction="10000"/>
          </a:bodyPr>
          <a:lstStyle/>
          <a:p>
            <a:r>
              <a:rPr lang="ru-RU" b="1"/>
              <a:t>Подготовили:  </a:t>
            </a:r>
            <a:r>
              <a:rPr lang="ru-RU" dirty="0"/>
              <a:t>Ильязова Ю.А.</a:t>
            </a:r>
          </a:p>
          <a:p>
            <a:r>
              <a:rPr lang="ru-RU" dirty="0"/>
              <a:t>Игнатенко Г.В.</a:t>
            </a:r>
          </a:p>
          <a:p>
            <a:r>
              <a:rPr lang="ru-RU" dirty="0"/>
              <a:t>МБОУ «СШ №11»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627" y="3670852"/>
            <a:ext cx="2293235" cy="153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7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1495" y="914401"/>
            <a:ext cx="5910470" cy="1139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Необходимость поиска заработка, перегрузки на роботе, сокращение свободного времени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3223590" y="2583525"/>
            <a:ext cx="5506279" cy="1842051"/>
            <a:chOff x="3223590" y="2583525"/>
            <a:chExt cx="5506279" cy="1842051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3223590" y="2583525"/>
              <a:ext cx="5506279" cy="184205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409120" y="2627387"/>
              <a:ext cx="5135217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ухудшение физического и психического состояния</a:t>
              </a:r>
            </a:p>
            <a:p>
              <a:pPr algn="ctr"/>
              <a:r>
                <a:rPr lang="ru-RU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повышенная раздражительность</a:t>
              </a:r>
            </a:p>
            <a:p>
              <a:pPr algn="ctr"/>
              <a:r>
                <a:rPr lang="ru-RU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утомляемость</a:t>
              </a:r>
            </a:p>
            <a:p>
              <a:pPr algn="ctr"/>
              <a:r>
                <a:rPr lang="ru-RU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стресс</a:t>
              </a:r>
            </a:p>
            <a:p>
              <a:pPr algn="ctr"/>
              <a:r>
                <a:rPr lang="ru-RU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проявление жестокости</a:t>
              </a:r>
              <a:endParaRPr lang="ru-RU" b="1" dirty="0"/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2399470" y="5287616"/>
            <a:ext cx="7154516" cy="596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ДИСГАРМОНИЯ ДЕТСКО-РОДИТЕЛЬСКИХ ОТНОШЕНИЙ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909928" y="2054087"/>
            <a:ext cx="2133600" cy="52943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936431" y="4425574"/>
            <a:ext cx="2133600" cy="86204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801439">
            <a:off x="1497492" y="3052897"/>
            <a:ext cx="9011478" cy="6793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FF0000"/>
              </a:solidFill>
              <a:cs typeface="Aharoni" panose="02010803020104030203" pitchFamily="2" charset="-79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cs typeface="Aharoni" panose="02010803020104030203" pitchFamily="2" charset="-79"/>
              </a:rPr>
              <a:t>РАЗВИТИЕ ЛИЧНОСТИ РЕБЕНКА НЕ ДОЛЖНО ИДТИ СТИХИЙНЫМ ПУТЕМ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366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967409"/>
            <a:ext cx="9601196" cy="4908459"/>
          </a:xfrm>
        </p:spPr>
        <p:txBody>
          <a:bodyPr>
            <a:normAutofit/>
          </a:bodyPr>
          <a:lstStyle/>
          <a:p>
            <a:pPr algn="just"/>
            <a:r>
              <a:rPr lang="ru-RU" b="1" dirty="0"/>
              <a:t>Цель клуба:</a:t>
            </a:r>
            <a:r>
              <a:rPr lang="ru-RU" dirty="0"/>
              <a:t> повышение психолого-педагогической компетентности родителей, оказание образовательных услуг взрослым посредством обмена практическим опытом воспитания детей в условиях неформального общения.</a:t>
            </a:r>
          </a:p>
          <a:p>
            <a:pPr algn="just"/>
            <a:r>
              <a:rPr lang="ru-RU" b="1" dirty="0"/>
              <a:t>Задачи: 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•	наладить взаимодействие между педагогами, родителями и детьми;</a:t>
            </a:r>
          </a:p>
          <a:p>
            <a:pPr marL="0" indent="0" algn="just">
              <a:buNone/>
            </a:pPr>
            <a:r>
              <a:rPr lang="ru-RU" dirty="0"/>
              <a:t>•	помочь родителям научиться содержательному общению со своим ребёнком, понимать его интересы и потребности, адекватно оценивать уровень его развития, достижения;</a:t>
            </a:r>
          </a:p>
          <a:p>
            <a:pPr marL="0" indent="0" algn="just">
              <a:buNone/>
            </a:pPr>
            <a:r>
              <a:rPr lang="ru-RU" dirty="0"/>
              <a:t>•	вовлечь родителей в жизнь образовательного учреждения на принципах сотрудничества.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988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298713"/>
            <a:ext cx="9601196" cy="457715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Работа клуба предусматривает 1 занятие в месяц, продолжительность встречи 1,5 – 2 часа.  Количеств участников в группе от 15-25 человек. 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b="1" dirty="0"/>
              <a:t>Формы занятий: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•	семинар;</a:t>
            </a:r>
          </a:p>
          <a:p>
            <a:pPr marL="0" indent="0">
              <a:buNone/>
            </a:pPr>
            <a:r>
              <a:rPr lang="ru-RU" dirty="0"/>
              <a:t>•	лекция;</a:t>
            </a:r>
          </a:p>
          <a:p>
            <a:pPr marL="0" indent="0">
              <a:buNone/>
            </a:pPr>
            <a:r>
              <a:rPr lang="ru-RU" dirty="0"/>
              <a:t>•	вечер вопросов и ответов;</a:t>
            </a:r>
          </a:p>
          <a:p>
            <a:pPr marL="0" indent="0">
              <a:buNone/>
            </a:pPr>
            <a:r>
              <a:rPr lang="ru-RU" dirty="0"/>
              <a:t>•	совместный досуг взрослых и детей; </a:t>
            </a:r>
          </a:p>
          <a:p>
            <a:pPr marL="0" indent="0">
              <a:buNone/>
            </a:pPr>
            <a:r>
              <a:rPr lang="ru-RU" dirty="0"/>
              <a:t>•	круглый стол;</a:t>
            </a:r>
          </a:p>
          <a:p>
            <a:pPr marL="0" indent="0">
              <a:buNone/>
            </a:pPr>
            <a:r>
              <a:rPr lang="ru-RU" dirty="0"/>
              <a:t>•	кинопросмотр;</a:t>
            </a:r>
          </a:p>
          <a:p>
            <a:pPr marL="0" indent="0">
              <a:buNone/>
            </a:pPr>
            <a:r>
              <a:rPr lang="ru-RU" dirty="0"/>
              <a:t>•	мини-тренинг.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04" y="2839591"/>
            <a:ext cx="4552993" cy="303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5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47701"/>
            <a:ext cx="9601196" cy="914400"/>
          </a:xfrm>
        </p:spPr>
        <p:txBody>
          <a:bodyPr>
            <a:normAutofit fontScale="90000"/>
          </a:bodyPr>
          <a:lstStyle/>
          <a:p>
            <a:r>
              <a:rPr lang="ru-RU" dirty="0"/>
              <a:t>Тематическое планирование работы клуба «Радуга детства»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9706731"/>
              </p:ext>
            </p:extLst>
          </p:nvPr>
        </p:nvGraphicFramePr>
        <p:xfrm>
          <a:off x="1993900" y="1823518"/>
          <a:ext cx="7861300" cy="42343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6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4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0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41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9" marR="33299" marT="33299" marB="3329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Тематика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9" marR="33299" marT="33299" marB="3329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Форма проведения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9" marR="33299" marT="33299" marB="3329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24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3299" marR="33299" marT="33299" marB="3329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Прежде всего мы родители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9" marR="33299" marT="33299" marB="3329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Круглый стол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9" marR="33299" marT="33299" marB="3329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24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3299" marR="33299" marT="33299" marB="3329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Я и мой ребёнок: поиск взаимопонимания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9" marR="33299" marT="33299" marB="3329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Семинар-практикум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9" marR="33299" marT="33299" marB="3329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24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3299" marR="33299" marT="33299" marB="3329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Путь доверия. Все мы чем-то похожи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9" marR="33299" marT="33299" marB="3329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Мини-тренинг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9" marR="33299" marT="33299" marB="3329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24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3299" marR="33299" marT="33299" marB="3329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Воспитание без наказания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9" marR="33299" marT="33299" marB="3329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Ток-шоу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9" marR="33299" marT="33299" marB="3329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410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3299" marR="33299" marT="33299" marB="3329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Если дороги вам ваши дети - проблема детской алкоголизации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9" marR="33299" marT="33299" marB="3329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Душевный разговор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9" marR="33299" marT="33299" marB="3329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24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3299" marR="33299" marT="33299" marB="3329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Самооценка в старшем подростковом возрасте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9" marR="33299" marT="33299" marB="3329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Проблемная лекция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9" marR="33299" marT="33299" marB="3329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24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3299" marR="33299" marT="33299" marB="3329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Компьютер ребёнку друг?!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9" marR="33299" marT="33299" marB="3329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Круглый стол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9" marR="33299" marT="33299" marB="3329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24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3299" marR="33299" marT="33299" marB="3329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Роль отца в воспитании детей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9" marR="33299" marT="33299" marB="3329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Конференция пап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9" marR="33299" marT="33299" marB="3329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24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3299" marR="33299" marT="33299" marB="3329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Изменение стереотипов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9" marR="33299" marT="33299" marB="3329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Вечер вопросов и ответов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9" marR="33299" marT="33299" marB="3329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24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3299" marR="33299" marT="33299" marB="3329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Копилка родительских советов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9" marR="33299" marT="33299" marB="3329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Аукцион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9" marR="33299" marT="33299" marB="33299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99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4902" y="1299632"/>
            <a:ext cx="5333998" cy="4897968"/>
          </a:xfrm>
        </p:spPr>
        <p:txBody>
          <a:bodyPr>
            <a:normAutofit/>
          </a:bodyPr>
          <a:lstStyle/>
          <a:p>
            <a:r>
              <a:rPr lang="ru-RU" sz="6600" dirty="0"/>
              <a:t>Спасибо за внимание!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646" y="2658797"/>
            <a:ext cx="4865454" cy="3360802"/>
          </a:xfrm>
        </p:spPr>
      </p:pic>
    </p:spTree>
    <p:extLst>
      <p:ext uri="{BB962C8B-B14F-4D97-AF65-F5344CB8AC3E}">
        <p14:creationId xmlns:p14="http://schemas.microsoft.com/office/powerpoint/2010/main" val="393978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126</TotalTime>
  <Words>200</Words>
  <Application>Microsoft Office PowerPoint</Application>
  <PresentationFormat>Широкоэкранный</PresentationFormat>
  <Paragraphs>63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Aharoni</vt:lpstr>
      <vt:lpstr>Arial</vt:lpstr>
      <vt:lpstr>Calibri</vt:lpstr>
      <vt:lpstr>Garamond</vt:lpstr>
      <vt:lpstr>Times New Roman</vt:lpstr>
      <vt:lpstr>Натуральные материалы</vt:lpstr>
      <vt:lpstr>       Семейный клуб как форма оптимизации детско-родительских отношений </vt:lpstr>
      <vt:lpstr>Презентация PowerPoint</vt:lpstr>
      <vt:lpstr>Презентация PowerPoint</vt:lpstr>
      <vt:lpstr>Презентация PowerPoint</vt:lpstr>
      <vt:lpstr>Тематическое планирование работы клуба «Радуга детства»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Семейный клуб как форма оптимизации детско-родительских отношений</dc:title>
  <dc:creator>Cab210</dc:creator>
  <cp:lastModifiedBy>МАКСИМ .</cp:lastModifiedBy>
  <cp:revision>5</cp:revision>
  <dcterms:created xsi:type="dcterms:W3CDTF">2018-04-03T09:26:15Z</dcterms:created>
  <dcterms:modified xsi:type="dcterms:W3CDTF">2021-05-07T08:25:11Z</dcterms:modified>
</cp:coreProperties>
</file>