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175351" cy="1793167"/>
          </a:xfrm>
        </p:spPr>
        <p:txBody>
          <a:bodyPr/>
          <a:lstStyle/>
          <a:p>
            <a:r>
              <a:rPr lang="ru-RU" dirty="0" smtClean="0"/>
              <a:t>Новый год без забот!</a:t>
            </a:r>
            <a:endParaRPr lang="ru-RU" dirty="0"/>
          </a:p>
        </p:txBody>
      </p:sp>
      <p:pic>
        <p:nvPicPr>
          <p:cNvPr id="1026" name="Picture 2" descr="C:\Users\admin\Downloads\1410733578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3812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3807" y="260648"/>
            <a:ext cx="8352928" cy="5904656"/>
          </a:xfrm>
        </p:spPr>
        <p:txBody>
          <a:bodyPr>
            <a:noAutofit/>
          </a:bodyPr>
          <a:lstStyle/>
          <a:p>
            <a:r>
              <a:rPr lang="ru-RU" sz="1800" dirty="0"/>
              <a:t>Многие люди </a:t>
            </a:r>
            <a:r>
              <a:rPr lang="ru-RU" sz="1800" b="1" dirty="0"/>
              <a:t>недооценивают</a:t>
            </a:r>
            <a:r>
              <a:rPr lang="ru-RU" sz="1800" dirty="0"/>
              <a:t> </a:t>
            </a:r>
            <a:r>
              <a:rPr lang="ru-RU" sz="1800" b="1" dirty="0"/>
              <a:t>опасность бенгальских свечей</a:t>
            </a:r>
            <a:r>
              <a:rPr lang="ru-RU" sz="1800" dirty="0"/>
              <a:t>. А ведь эта горящая металлическая проволока с разлетающимися от нее в разные стороны раскаленными искрами может стать не только причиной пожара, но и привести к опасным травмам глаз. Чтобы бенгальские огни доставили исключительно радость: </a:t>
            </a:r>
            <a:br>
              <a:rPr lang="ru-RU" sz="1800" dirty="0"/>
            </a:br>
            <a:r>
              <a:rPr lang="ru-RU" sz="1800" dirty="0"/>
              <a:t>- используйте только качественные бенгальские свечи, которые загораются от одной спички, в процессе использования не гаснут и не оставляют на полу горячие шлаки; </a:t>
            </a:r>
            <a:br>
              <a:rPr lang="ru-RU" sz="1800" dirty="0"/>
            </a:br>
            <a:r>
              <a:rPr lang="ru-RU" sz="1800" dirty="0"/>
              <a:t>- большие свечи используйте только на улице или в больших помещениях, а цветные – зажигайте только на открытом воздухе, так как в их продуктах горения присутствуют агрессивные окислы; </a:t>
            </a:r>
            <a:br>
              <a:rPr lang="ru-RU" sz="1800" dirty="0"/>
            </a:br>
            <a:r>
              <a:rPr lang="ru-RU" sz="1800" dirty="0"/>
              <a:t>- держите бенгальские свечи на расстоянии вытянутой руки; </a:t>
            </a:r>
            <a:br>
              <a:rPr lang="ru-RU" sz="1800" dirty="0"/>
            </a:br>
            <a:r>
              <a:rPr lang="ru-RU" sz="1800" dirty="0"/>
              <a:t>- не размахивайте их перед лицами других людей; </a:t>
            </a:r>
            <a:br>
              <a:rPr lang="ru-RU" sz="1800" dirty="0"/>
            </a:br>
            <a:r>
              <a:rPr lang="ru-RU" sz="1800" dirty="0"/>
              <a:t>- не давайте бенгальские огни маленьким детям; </a:t>
            </a:r>
            <a:br>
              <a:rPr lang="ru-RU" sz="1800" dirty="0"/>
            </a:br>
            <a:r>
              <a:rPr lang="ru-RU" sz="1800" dirty="0"/>
              <a:t>- после использования обязательно залейте изделия водой, чтобы случайно не вызвать пожар. 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 descr="http://armour.3dn.ru/_pu/1/23007405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440562"/>
            <a:ext cx="3816424" cy="2417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9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5256584" cy="5612060"/>
          </a:xfrm>
        </p:spPr>
        <p:txBody>
          <a:bodyPr>
            <a:noAutofit/>
          </a:bodyPr>
          <a:lstStyle/>
          <a:p>
            <a:r>
              <a:rPr lang="ru-RU" sz="1600" b="1" dirty="0"/>
              <a:t>Правила безопасности</a:t>
            </a:r>
            <a:r>
              <a:rPr lang="ru-RU" sz="1600" dirty="0"/>
              <a:t> </a:t>
            </a:r>
            <a:r>
              <a:rPr lang="ru-RU" sz="1600" b="1" dirty="0"/>
              <a:t>за новогодним столом: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не голодайте и не откладывайте прием пищи до новогоднего застолья, а питайтесь как обычно – этим Вы спасете свою пищеварительную систему от чрезмерной нагрузки; </a:t>
            </a:r>
            <a:br>
              <a:rPr lang="ru-RU" sz="1600" dirty="0"/>
            </a:br>
            <a:r>
              <a:rPr lang="ru-RU" sz="1600" dirty="0"/>
              <a:t>- скоропортящиеся кушанья готовьте только в день их непосредственного употребления и не более чем на 1-2 дня; </a:t>
            </a:r>
            <a:br>
              <a:rPr lang="ru-RU" sz="1600" dirty="0"/>
            </a:br>
            <a:r>
              <a:rPr lang="ru-RU" sz="1600" dirty="0"/>
              <a:t>- не оставляйте их более чем на 2 часа при комнатной температуре; </a:t>
            </a:r>
            <a:br>
              <a:rPr lang="ru-RU" sz="1600" dirty="0"/>
            </a:br>
            <a:r>
              <a:rPr lang="ru-RU" sz="1600" dirty="0"/>
              <a:t>- не давайте детям пробовать экзотические блюда, а тем более алкогольные напитки.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Чрезмерное употребление алкоголя вместе с жирной пищей может привести к приступу панкреатита, который проявляется острой болью в верхней части живота в подложечной области. Если Вы почувствовали подобные симптомы, придерживайтесь следующих правил: </a:t>
            </a:r>
            <a:br>
              <a:rPr lang="ru-RU" sz="1600" dirty="0"/>
            </a:br>
            <a:r>
              <a:rPr lang="ru-RU" sz="1600" dirty="0"/>
              <a:t>- прекратите пить и есть; </a:t>
            </a:r>
            <a:br>
              <a:rPr lang="ru-RU" sz="1600" dirty="0"/>
            </a:br>
            <a:r>
              <a:rPr lang="ru-RU" sz="1600" dirty="0"/>
              <a:t>- лягте и положите на подложечную область лед; </a:t>
            </a:r>
            <a:br>
              <a:rPr lang="ru-RU" sz="1600" dirty="0"/>
            </a:br>
            <a:r>
              <a:rPr lang="ru-RU" sz="1600" dirty="0"/>
              <a:t>- если через полтора часа Вам не полегчало, обязательно вызовите врача! 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80112" y="2276872"/>
            <a:ext cx="2554616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ownloads\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10" y="2194046"/>
            <a:ext cx="3268627" cy="217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5004048" cy="554461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Основная причина возгораний в новогодние праздники – елка и нагревательные приборы. Чтобы детское пожелание «Елочка, гори!» не исполнилось в прямом смысле этого выражения, примите к сведению наши предостережения: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украшайте новогоднюю красавицу только качественными гирляндами, купленными у легальных продавцов, работающих по лицензии и имеющих все необходимые сертификаты;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 украшайте елку ватой, бумажными гирляндами и игрушками, которые легко воспламеняются, а также свечами и бенгальскими огнями, которые могут стать источником пожара;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 оставляйте елку наедине с маленькими детьми, а также без присмотра с включенными гирляндами.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armour.3dn.ru/_pu/1/61166141.jpg"/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b="15630"/>
          <a:stretch/>
        </p:blipFill>
        <p:spPr bwMode="auto">
          <a:xfrm>
            <a:off x="5220072" y="1772816"/>
            <a:ext cx="338437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9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1" y="980728"/>
            <a:ext cx="4244782" cy="4968552"/>
          </a:xfrm>
        </p:spPr>
        <p:txBody>
          <a:bodyPr>
            <a:noAutofit/>
          </a:bodyPr>
          <a:lstStyle/>
          <a:p>
            <a:r>
              <a:rPr lang="ru-RU" sz="2000" dirty="0"/>
              <a:t>Зачастую </a:t>
            </a:r>
            <a:r>
              <a:rPr lang="ru-RU" sz="2000" dirty="0" smtClean="0"/>
              <a:t>в новогоднюю ночь человек </a:t>
            </a:r>
            <a:r>
              <a:rPr lang="ru-RU" sz="2000" dirty="0"/>
              <a:t>не может трезво оценить ситуацию, из-за чего происходят различной степени тяжести травмы, охлаждения, обморожения. Поэтому: </a:t>
            </a:r>
            <a:br>
              <a:rPr lang="ru-RU" sz="2000" dirty="0"/>
            </a:br>
            <a:r>
              <a:rPr lang="ru-RU" sz="2000" dirty="0"/>
              <a:t>- одевайтесь в соответствии с погодными условиями и температурой воздуха на улице, ограничьте во времени прогулки в новогоднюю ночь; </a:t>
            </a:r>
            <a:br>
              <a:rPr lang="ru-RU" sz="2000" dirty="0"/>
            </a:br>
            <a:r>
              <a:rPr lang="ru-RU" sz="2000" dirty="0"/>
              <a:t>- не забывайте о чувстве меры и самосохранении на катках и горках; 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b="1" u="sng" dirty="0"/>
              <a:t>выполняйте правила безопасности при использовании пиротехнических </a:t>
            </a:r>
            <a:r>
              <a:rPr lang="ru-RU" sz="2000" b="1" u="sng" dirty="0" smtClean="0"/>
              <a:t>изделий</a:t>
            </a:r>
            <a:r>
              <a:rPr lang="ru-RU" sz="2000" b="1" u="sng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104456" cy="29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r>
              <a:rPr lang="ru-RU" sz="1800" dirty="0">
                <a:effectLst/>
              </a:rPr>
              <a:t>Техника безопасности в новогоднюю ночь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9797" y="548680"/>
            <a:ext cx="5912363" cy="5904656"/>
          </a:xfrm>
        </p:spPr>
        <p:txBody>
          <a:bodyPr>
            <a:noAutofit/>
          </a:bodyPr>
          <a:lstStyle/>
          <a:p>
            <a:r>
              <a:rPr lang="ru-RU" sz="1300" b="1" dirty="0"/>
              <a:t>Категорически запрещается:</a:t>
            </a:r>
            <a:endParaRPr lang="ru-RU" sz="1300" dirty="0"/>
          </a:p>
          <a:p>
            <a:pPr lvl="0"/>
            <a:r>
              <a:rPr lang="ru-RU" sz="1300" dirty="0"/>
              <a:t>Использовать приобретённую пиротехнику до ознакомления с инструкцией по применению и данных мер безопасности.</a:t>
            </a:r>
          </a:p>
          <a:p>
            <a:pPr lvl="0"/>
            <a:r>
              <a:rPr lang="ru-RU" sz="1300" dirty="0"/>
              <a:t>Применять пиротехнику при ветре более 5 м/с.</a:t>
            </a:r>
          </a:p>
          <a:p>
            <a:pPr lvl="0"/>
            <a:r>
              <a:rPr lang="ru-RU" sz="1300" dirty="0"/>
              <a:t>Взрывать пиротехнику, когда в опасной зоне (см. радиус опасной зоны на упаковке) находятся люди, животные, горючие материалы, деревья, здания, жилые постройки, провода </a:t>
            </a:r>
            <a:r>
              <a:rPr lang="ru-RU" sz="1300" dirty="0" err="1"/>
              <a:t>электронапряжения</a:t>
            </a:r>
            <a:r>
              <a:rPr lang="ru-RU" sz="1300" dirty="0"/>
              <a:t>.</a:t>
            </a:r>
          </a:p>
          <a:p>
            <a:pPr lvl="0"/>
            <a:r>
              <a:rPr lang="ru-RU" sz="1300" dirty="0"/>
              <a:t>Запускать салюты с рук (за исключением хлопушек, бенгальских огней, некоторых видов фонтанов) и подходить к изделиям в течение 2 минут после их задействования.</a:t>
            </a:r>
          </a:p>
          <a:p>
            <a:pPr lvl="0"/>
            <a:r>
              <a:rPr lang="ru-RU" sz="1300" dirty="0"/>
              <a:t>Наклоняться над изделием во время его использования.</a:t>
            </a:r>
          </a:p>
          <a:p>
            <a:pPr lvl="0"/>
            <a:r>
              <a:rPr lang="ru-RU" sz="1300" dirty="0"/>
              <a:t>Использовать изделия с истёкшим сроком годности; с видимыми повреждениями.</a:t>
            </a:r>
          </a:p>
          <a:p>
            <a:pPr lvl="0"/>
            <a:r>
              <a:rPr lang="ru-RU" sz="1300" dirty="0"/>
              <a:t>Производить любые действия, не предусмотренные инструкцией по применению и данными мерами безопасности, а так же разбирать или переделывать готовые изделия.</a:t>
            </a:r>
          </a:p>
          <a:p>
            <a:pPr lvl="0"/>
            <a:r>
              <a:rPr lang="ru-RU" sz="1300" dirty="0"/>
              <a:t>Использовать пиротехнику в закрытых помещениях, квартирах, офисах (кроме хлопушек, бенгальских огней и фонтанов, разрешённых к применению в закрытых помещениях), а так же запускать салюты с балконов и лоджий.</a:t>
            </a:r>
          </a:p>
          <a:p>
            <a:pPr lvl="0"/>
            <a:r>
              <a:rPr lang="ru-RU" sz="1300" dirty="0"/>
              <a:t>Разрешать детям самостоятельно приводить в действие пиротехнические изделия.</a:t>
            </a:r>
          </a:p>
          <a:p>
            <a:pPr lvl="0"/>
            <a:r>
              <a:rPr lang="ru-RU" sz="1300" dirty="0"/>
              <a:t>Продавать несовершеннолетним пиротехнические изделия.</a:t>
            </a:r>
          </a:p>
          <a:p>
            <a:pPr lvl="0"/>
            <a:r>
              <a:rPr lang="ru-RU" sz="1300" dirty="0"/>
              <a:t>Сушить намокшие пиротехнические изделия на отопительных приборах - батареях отопления, обогревателях и т.п.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916832"/>
            <a:ext cx="3346704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31147"/>
            <a:ext cx="3024336" cy="572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80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2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286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Georgia</vt:lpstr>
      <vt:lpstr>Times New Roman</vt:lpstr>
      <vt:lpstr>Trebuchet MS</vt:lpstr>
      <vt:lpstr>Воздушный поток</vt:lpstr>
      <vt:lpstr>Новый год без забот!</vt:lpstr>
      <vt:lpstr>Техника безопасности в новогоднюю ночь </vt:lpstr>
      <vt:lpstr>Техника безопасности в новогоднюю ночь </vt:lpstr>
      <vt:lpstr>Техника безопасности в новогоднюю ночь </vt:lpstr>
      <vt:lpstr>Техника безопасности в новогоднюю ночь </vt:lpstr>
      <vt:lpstr>Техника безопасности в новогоднюю ночь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без забот!</dc:title>
  <dc:creator>admin</dc:creator>
  <cp:lastModifiedBy>Admin</cp:lastModifiedBy>
  <cp:revision>8</cp:revision>
  <dcterms:created xsi:type="dcterms:W3CDTF">2014-12-19T18:19:04Z</dcterms:created>
  <dcterms:modified xsi:type="dcterms:W3CDTF">2018-12-20T05:06:04Z</dcterms:modified>
</cp:coreProperties>
</file>